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Lobster"/>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Lobster-regular.fnt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fd7af84a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d7af84a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fd7af84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fd7af84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fd7af84a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fd7af84a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fd7af84a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fd7af84a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fd7af84a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fd7af84a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hyperlink" Target="http://www.piccollag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10"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362425" y="1301850"/>
            <a:ext cx="8475000" cy="27390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Following on from the previous pack….you should already be armed with your plan of what you want to do for your final piece. This shall be hitting Assessment Objective 4. Your final piece can take any form you want it to, it just has to continue from the </a:t>
            </a:r>
            <a:r>
              <a:rPr b="1" lang="en-GB" sz="1600">
                <a:latin typeface="Calibri"/>
                <a:ea typeface="Calibri"/>
                <a:cs typeface="Calibri"/>
                <a:sym typeface="Calibri"/>
              </a:rPr>
              <a:t>same theme/style/thoughts </a:t>
            </a:r>
            <a:r>
              <a:rPr lang="en-GB" sz="1600">
                <a:latin typeface="Calibri"/>
                <a:ea typeface="Calibri"/>
                <a:cs typeface="Calibri"/>
                <a:sym typeface="Calibri"/>
              </a:rPr>
              <a:t>you’ve been exploring and link to your research, even if this is vaguely!</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Remember to have fun when creating images for your final piece. You can combine found images too or images you’ve already got at home too!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 name="Google Shape;55;p13"/>
          <p:cNvSpPr txBox="1"/>
          <p:nvPr/>
        </p:nvSpPr>
        <p:spPr>
          <a:xfrm>
            <a:off x="1222125" y="72150"/>
            <a:ext cx="7188300" cy="867300"/>
          </a:xfrm>
          <a:prstGeom prst="rect">
            <a:avLst/>
          </a:prstGeom>
          <a:solidFill>
            <a:srgbClr val="FFF2CC"/>
          </a:solidFill>
          <a:ln cap="flat" cmpd="sng" w="2857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latin typeface="Lobster"/>
                <a:ea typeface="Lobster"/>
                <a:cs typeface="Lobster"/>
                <a:sym typeface="Lobster"/>
              </a:rPr>
              <a:t>Creating a Final Piece</a:t>
            </a:r>
            <a:r>
              <a:rPr lang="en-GB" sz="2400">
                <a:latin typeface="Lobster"/>
                <a:ea typeface="Lobster"/>
                <a:cs typeface="Lobster"/>
                <a:sym typeface="Lobster"/>
              </a:rPr>
              <a:t>.</a:t>
            </a:r>
            <a:endParaRPr sz="2400">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1222125" y="72150"/>
            <a:ext cx="1729500" cy="867300"/>
          </a:xfrm>
          <a:prstGeom prst="rect">
            <a:avLst/>
          </a:prstGeom>
          <a:solidFill>
            <a:srgbClr val="FFF2CC"/>
          </a:solidFill>
          <a:ln cap="flat" cmpd="sng" w="2857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bster"/>
                <a:ea typeface="Lobster"/>
                <a:cs typeface="Lobster"/>
                <a:sym typeface="Lobster"/>
              </a:rPr>
              <a:t>Step Eight….</a:t>
            </a:r>
            <a:endParaRPr sz="2400">
              <a:latin typeface="Lobster"/>
              <a:ea typeface="Lobster"/>
              <a:cs typeface="Lobster"/>
              <a:sym typeface="Lobster"/>
            </a:endParaRPr>
          </a:p>
        </p:txBody>
      </p:sp>
      <p:pic>
        <p:nvPicPr>
          <p:cNvPr id="61" name="Google Shape;61;p14"/>
          <p:cNvPicPr preferRelativeResize="0"/>
          <p:nvPr/>
        </p:nvPicPr>
        <p:blipFill>
          <a:blip r:embed="rId3">
            <a:alphaModFix/>
          </a:blip>
          <a:stretch>
            <a:fillRect/>
          </a:stretch>
        </p:blipFill>
        <p:spPr>
          <a:xfrm>
            <a:off x="49325" y="72150"/>
            <a:ext cx="1116178" cy="867300"/>
          </a:xfrm>
          <a:prstGeom prst="rect">
            <a:avLst/>
          </a:prstGeom>
          <a:noFill/>
          <a:ln>
            <a:noFill/>
          </a:ln>
        </p:spPr>
      </p:pic>
      <p:pic>
        <p:nvPicPr>
          <p:cNvPr id="62" name="Google Shape;62;p14"/>
          <p:cNvPicPr preferRelativeResize="0"/>
          <p:nvPr/>
        </p:nvPicPr>
        <p:blipFill rotWithShape="1">
          <a:blip r:embed="rId4">
            <a:alphaModFix/>
          </a:blip>
          <a:srcRect b="0" l="16974" r="11371" t="3883"/>
          <a:stretch/>
        </p:blipFill>
        <p:spPr>
          <a:xfrm>
            <a:off x="164563" y="836375"/>
            <a:ext cx="885700" cy="939175"/>
          </a:xfrm>
          <a:prstGeom prst="rect">
            <a:avLst/>
          </a:prstGeom>
          <a:noFill/>
          <a:ln>
            <a:noFill/>
          </a:ln>
        </p:spPr>
      </p:pic>
      <p:sp>
        <p:nvSpPr>
          <p:cNvPr id="63" name="Google Shape;63;p14"/>
          <p:cNvSpPr txBox="1"/>
          <p:nvPr/>
        </p:nvSpPr>
        <p:spPr>
          <a:xfrm>
            <a:off x="1202925" y="1037000"/>
            <a:ext cx="3954600" cy="38556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The first step to your final piece is taking the photographs for it!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I always recommend taking at least 25+ images and then uploading to your drive or creating a contact sheet on </a:t>
            </a:r>
            <a:r>
              <a:rPr lang="en-GB" sz="1600" u="sng">
                <a:solidFill>
                  <a:schemeClr val="hlink"/>
                </a:solidFill>
                <a:latin typeface="Calibri"/>
                <a:ea typeface="Calibri"/>
                <a:cs typeface="Calibri"/>
                <a:sym typeface="Calibri"/>
                <a:hlinkClick r:id="rId5"/>
              </a:rPr>
              <a:t>www.piccollage.com</a:t>
            </a:r>
            <a:r>
              <a:rPr lang="en-GB" sz="1600">
                <a:latin typeface="Calibri"/>
                <a:ea typeface="Calibri"/>
                <a:cs typeface="Calibri"/>
                <a:sym typeface="Calibri"/>
              </a:rPr>
              <a:t>. This way you have more images to choose from as not all of your photographs are going to be good!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Even professional photographers take lots of images before they find the right one. </a:t>
            </a:r>
            <a:endParaRPr sz="1600">
              <a:latin typeface="Calibri"/>
              <a:ea typeface="Calibri"/>
              <a:cs typeface="Calibri"/>
              <a:sym typeface="Calibri"/>
            </a:endParaRPr>
          </a:p>
        </p:txBody>
      </p:sp>
      <p:sp>
        <p:nvSpPr>
          <p:cNvPr id="64" name="Google Shape;64;p14"/>
          <p:cNvSpPr/>
          <p:nvPr/>
        </p:nvSpPr>
        <p:spPr>
          <a:xfrm>
            <a:off x="5287000" y="1037000"/>
            <a:ext cx="3857004" cy="3855600"/>
          </a:xfrm>
          <a:prstGeom prst="irregularSeal1">
            <a:avLst/>
          </a:prstGeom>
          <a:solidFill>
            <a:srgbClr val="FFF2CC"/>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Most importantly….have fun! Your final piece is about you and what you love!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13" y="0"/>
            <a:ext cx="7264563" cy="5143501"/>
          </a:xfrm>
          <a:prstGeom prst="rect">
            <a:avLst/>
          </a:prstGeom>
          <a:noFill/>
          <a:ln>
            <a:noFill/>
          </a:ln>
        </p:spPr>
      </p:pic>
      <p:sp>
        <p:nvSpPr>
          <p:cNvPr id="70" name="Google Shape;70;p15"/>
          <p:cNvSpPr txBox="1"/>
          <p:nvPr/>
        </p:nvSpPr>
        <p:spPr>
          <a:xfrm>
            <a:off x="7354375" y="72150"/>
            <a:ext cx="1729500" cy="867300"/>
          </a:xfrm>
          <a:prstGeom prst="rect">
            <a:avLst/>
          </a:prstGeom>
          <a:solidFill>
            <a:srgbClr val="FFF2CC"/>
          </a:solidFill>
          <a:ln cap="flat" cmpd="sng" w="2857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bster"/>
                <a:ea typeface="Lobster"/>
                <a:cs typeface="Lobster"/>
                <a:sym typeface="Lobster"/>
              </a:rPr>
              <a:t>Step Nine….</a:t>
            </a:r>
            <a:endParaRPr sz="2400">
              <a:latin typeface="Lobster"/>
              <a:ea typeface="Lobster"/>
              <a:cs typeface="Lobster"/>
              <a:sym typeface="Lobster"/>
            </a:endParaRPr>
          </a:p>
        </p:txBody>
      </p:sp>
      <p:sp>
        <p:nvSpPr>
          <p:cNvPr id="71" name="Google Shape;71;p15"/>
          <p:cNvSpPr txBox="1"/>
          <p:nvPr/>
        </p:nvSpPr>
        <p:spPr>
          <a:xfrm>
            <a:off x="7354375" y="1064900"/>
            <a:ext cx="1729500" cy="39114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You got that right! Annotate that contact sheet!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This time you’re thinking what final images could work together?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Why would they work together?</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How many final images would I like? Why? </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95150" y="82700"/>
            <a:ext cx="3462983" cy="4893600"/>
          </a:xfrm>
          <a:prstGeom prst="rect">
            <a:avLst/>
          </a:prstGeom>
          <a:noFill/>
          <a:ln>
            <a:noFill/>
          </a:ln>
        </p:spPr>
      </p:pic>
      <p:pic>
        <p:nvPicPr>
          <p:cNvPr id="77" name="Google Shape;77;p16"/>
          <p:cNvPicPr preferRelativeResize="0"/>
          <p:nvPr/>
        </p:nvPicPr>
        <p:blipFill>
          <a:blip r:embed="rId4">
            <a:alphaModFix/>
          </a:blip>
          <a:stretch>
            <a:fillRect/>
          </a:stretch>
        </p:blipFill>
        <p:spPr>
          <a:xfrm>
            <a:off x="3875050" y="82700"/>
            <a:ext cx="4419600" cy="3314695"/>
          </a:xfrm>
          <a:prstGeom prst="rect">
            <a:avLst/>
          </a:prstGeom>
          <a:noFill/>
          <a:ln>
            <a:noFill/>
          </a:ln>
        </p:spPr>
      </p:pic>
      <p:sp>
        <p:nvSpPr>
          <p:cNvPr id="78" name="Google Shape;78;p16"/>
          <p:cNvSpPr txBox="1"/>
          <p:nvPr/>
        </p:nvSpPr>
        <p:spPr>
          <a:xfrm>
            <a:off x="3875050" y="3568400"/>
            <a:ext cx="5208900" cy="14079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So you’ve got your final images selected! That’s fantastic! To be achieving higher grades, I would also recommend planning out how you might want to present your imagery. Maybe plan a couple of ideas before deciding on the final one. I’ve put some presentation ideas on the next page….</a:t>
            </a:r>
            <a:endParaRPr sz="1600">
              <a:latin typeface="Calibri"/>
              <a:ea typeface="Calibri"/>
              <a:cs typeface="Calibri"/>
              <a:sym typeface="Calibri"/>
            </a:endParaRPr>
          </a:p>
        </p:txBody>
      </p:sp>
      <p:sp>
        <p:nvSpPr>
          <p:cNvPr id="79" name="Google Shape;79;p16"/>
          <p:cNvSpPr txBox="1"/>
          <p:nvPr/>
        </p:nvSpPr>
        <p:spPr>
          <a:xfrm rot="5400000">
            <a:off x="7863550" y="783025"/>
            <a:ext cx="1729500" cy="867300"/>
          </a:xfrm>
          <a:prstGeom prst="rect">
            <a:avLst/>
          </a:prstGeom>
          <a:solidFill>
            <a:srgbClr val="FFF2CC"/>
          </a:solidFill>
          <a:ln cap="flat" cmpd="sng" w="2857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bster"/>
                <a:ea typeface="Lobster"/>
                <a:cs typeface="Lobster"/>
                <a:sym typeface="Lobster"/>
              </a:rPr>
              <a:t>Step Ten….</a:t>
            </a:r>
            <a:endParaRPr sz="2400">
              <a:latin typeface="Lobster"/>
              <a:ea typeface="Lobster"/>
              <a:cs typeface="Lobster"/>
              <a:sym typeface="Lobs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nvSpPr>
        <p:spPr>
          <a:xfrm>
            <a:off x="99500" y="100000"/>
            <a:ext cx="3733800" cy="708600"/>
          </a:xfrm>
          <a:prstGeom prst="rect">
            <a:avLst/>
          </a:prstGeom>
          <a:solidFill>
            <a:srgbClr val="FFF2CC"/>
          </a:solidFill>
          <a:ln cap="flat" cmpd="sng" w="2857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bster"/>
                <a:ea typeface="Lobster"/>
                <a:cs typeface="Lobster"/>
                <a:sym typeface="Lobster"/>
              </a:rPr>
              <a:t>Final Piece Presentation Ideas</a:t>
            </a:r>
            <a:endParaRPr sz="2400">
              <a:latin typeface="Lobster"/>
              <a:ea typeface="Lobster"/>
              <a:cs typeface="Lobster"/>
              <a:sym typeface="Lobster"/>
            </a:endParaRPr>
          </a:p>
        </p:txBody>
      </p:sp>
      <p:pic>
        <p:nvPicPr>
          <p:cNvPr id="85" name="Google Shape;85;p17"/>
          <p:cNvPicPr preferRelativeResize="0"/>
          <p:nvPr/>
        </p:nvPicPr>
        <p:blipFill rotWithShape="1">
          <a:blip r:embed="rId3">
            <a:alphaModFix/>
          </a:blip>
          <a:srcRect b="0" l="0" r="48807" t="42948"/>
          <a:stretch/>
        </p:blipFill>
        <p:spPr>
          <a:xfrm>
            <a:off x="99500" y="906050"/>
            <a:ext cx="1712575" cy="2302801"/>
          </a:xfrm>
          <a:prstGeom prst="rect">
            <a:avLst/>
          </a:prstGeom>
          <a:noFill/>
          <a:ln>
            <a:noFill/>
          </a:ln>
        </p:spPr>
      </p:pic>
      <p:pic>
        <p:nvPicPr>
          <p:cNvPr id="86" name="Google Shape;86;p17"/>
          <p:cNvPicPr preferRelativeResize="0"/>
          <p:nvPr/>
        </p:nvPicPr>
        <p:blipFill>
          <a:blip r:embed="rId4">
            <a:alphaModFix/>
          </a:blip>
          <a:stretch>
            <a:fillRect/>
          </a:stretch>
        </p:blipFill>
        <p:spPr>
          <a:xfrm>
            <a:off x="1812075" y="906050"/>
            <a:ext cx="1712575" cy="2278586"/>
          </a:xfrm>
          <a:prstGeom prst="rect">
            <a:avLst/>
          </a:prstGeom>
          <a:noFill/>
          <a:ln>
            <a:noFill/>
          </a:ln>
        </p:spPr>
      </p:pic>
      <p:pic>
        <p:nvPicPr>
          <p:cNvPr id="87" name="Google Shape;87;p17"/>
          <p:cNvPicPr preferRelativeResize="0"/>
          <p:nvPr/>
        </p:nvPicPr>
        <p:blipFill>
          <a:blip r:embed="rId5">
            <a:alphaModFix/>
          </a:blip>
          <a:stretch>
            <a:fillRect/>
          </a:stretch>
        </p:blipFill>
        <p:spPr>
          <a:xfrm>
            <a:off x="3524650" y="906050"/>
            <a:ext cx="1712575" cy="2283433"/>
          </a:xfrm>
          <a:prstGeom prst="rect">
            <a:avLst/>
          </a:prstGeom>
          <a:noFill/>
          <a:ln>
            <a:noFill/>
          </a:ln>
        </p:spPr>
      </p:pic>
      <p:pic>
        <p:nvPicPr>
          <p:cNvPr id="88" name="Google Shape;88;p17"/>
          <p:cNvPicPr preferRelativeResize="0"/>
          <p:nvPr/>
        </p:nvPicPr>
        <p:blipFill>
          <a:blip r:embed="rId6">
            <a:alphaModFix/>
          </a:blip>
          <a:stretch>
            <a:fillRect/>
          </a:stretch>
        </p:blipFill>
        <p:spPr>
          <a:xfrm>
            <a:off x="5237225" y="906043"/>
            <a:ext cx="1712575" cy="3381608"/>
          </a:xfrm>
          <a:prstGeom prst="rect">
            <a:avLst/>
          </a:prstGeom>
          <a:noFill/>
          <a:ln>
            <a:noFill/>
          </a:ln>
        </p:spPr>
      </p:pic>
      <p:pic>
        <p:nvPicPr>
          <p:cNvPr id="89" name="Google Shape;89;p17"/>
          <p:cNvPicPr preferRelativeResize="0"/>
          <p:nvPr/>
        </p:nvPicPr>
        <p:blipFill>
          <a:blip r:embed="rId7">
            <a:alphaModFix/>
          </a:blip>
          <a:stretch>
            <a:fillRect/>
          </a:stretch>
        </p:blipFill>
        <p:spPr>
          <a:xfrm>
            <a:off x="6949800" y="974825"/>
            <a:ext cx="1889400" cy="1869300"/>
          </a:xfrm>
          <a:prstGeom prst="rect">
            <a:avLst/>
          </a:prstGeom>
          <a:noFill/>
          <a:ln>
            <a:noFill/>
          </a:ln>
        </p:spPr>
      </p:pic>
      <p:pic>
        <p:nvPicPr>
          <p:cNvPr id="90" name="Google Shape;90;p17"/>
          <p:cNvPicPr preferRelativeResize="0"/>
          <p:nvPr/>
        </p:nvPicPr>
        <p:blipFill>
          <a:blip r:embed="rId8">
            <a:alphaModFix/>
          </a:blip>
          <a:stretch>
            <a:fillRect/>
          </a:stretch>
        </p:blipFill>
        <p:spPr>
          <a:xfrm>
            <a:off x="7102200" y="2996525"/>
            <a:ext cx="1868454" cy="1994575"/>
          </a:xfrm>
          <a:prstGeom prst="rect">
            <a:avLst/>
          </a:prstGeom>
          <a:noFill/>
          <a:ln>
            <a:noFill/>
          </a:ln>
        </p:spPr>
      </p:pic>
      <p:pic>
        <p:nvPicPr>
          <p:cNvPr id="91" name="Google Shape;91;p17"/>
          <p:cNvPicPr preferRelativeResize="0"/>
          <p:nvPr/>
        </p:nvPicPr>
        <p:blipFill>
          <a:blip r:embed="rId9">
            <a:alphaModFix/>
          </a:blip>
          <a:stretch>
            <a:fillRect/>
          </a:stretch>
        </p:blipFill>
        <p:spPr>
          <a:xfrm>
            <a:off x="2519126" y="3286925"/>
            <a:ext cx="1244253" cy="1869301"/>
          </a:xfrm>
          <a:prstGeom prst="rect">
            <a:avLst/>
          </a:prstGeom>
          <a:noFill/>
          <a:ln>
            <a:noFill/>
          </a:ln>
        </p:spPr>
      </p:pic>
      <p:pic>
        <p:nvPicPr>
          <p:cNvPr id="92" name="Google Shape;92;p17"/>
          <p:cNvPicPr preferRelativeResize="0"/>
          <p:nvPr/>
        </p:nvPicPr>
        <p:blipFill>
          <a:blip r:embed="rId10">
            <a:alphaModFix/>
          </a:blip>
          <a:stretch>
            <a:fillRect/>
          </a:stretch>
        </p:blipFill>
        <p:spPr>
          <a:xfrm>
            <a:off x="3878175" y="3289221"/>
            <a:ext cx="1244250" cy="1864716"/>
          </a:xfrm>
          <a:prstGeom prst="rect">
            <a:avLst/>
          </a:prstGeom>
          <a:noFill/>
          <a:ln>
            <a:noFill/>
          </a:ln>
        </p:spPr>
      </p:pic>
      <p:sp>
        <p:nvSpPr>
          <p:cNvPr id="93" name="Google Shape;93;p17"/>
          <p:cNvSpPr txBox="1"/>
          <p:nvPr/>
        </p:nvSpPr>
        <p:spPr>
          <a:xfrm>
            <a:off x="4009550" y="97700"/>
            <a:ext cx="4961100" cy="7086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Remember this is a plan! I appreciate you might not have materials to make this happen at home. </a:t>
            </a:r>
            <a:endParaRPr sz="1600">
              <a:latin typeface="Calibri"/>
              <a:ea typeface="Calibri"/>
              <a:cs typeface="Calibri"/>
              <a:sym typeface="Calibri"/>
            </a:endParaRPr>
          </a:p>
        </p:txBody>
      </p:sp>
      <p:sp>
        <p:nvSpPr>
          <p:cNvPr id="94" name="Google Shape;94;p17"/>
          <p:cNvSpPr txBox="1"/>
          <p:nvPr/>
        </p:nvSpPr>
        <p:spPr>
          <a:xfrm>
            <a:off x="99500" y="3306300"/>
            <a:ext cx="2214300" cy="1684800"/>
          </a:xfrm>
          <a:prstGeom prst="rect">
            <a:avLst/>
          </a:prstGeom>
          <a:solidFill>
            <a:srgbClr val="A2C4C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Calibri"/>
                <a:ea typeface="Calibri"/>
                <a:cs typeface="Calibri"/>
                <a:sym typeface="Calibri"/>
              </a:rPr>
              <a:t>If materials aren’t at home - simply arrange your final images onto a presentation online and we can print when needed. </a:t>
            </a:r>
            <a:endParaRPr sz="1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